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8" r:id="rId3"/>
    <p:sldId id="261" r:id="rId4"/>
    <p:sldId id="262" r:id="rId5"/>
    <p:sldId id="263" r:id="rId6"/>
    <p:sldId id="257" r:id="rId7"/>
    <p:sldId id="264" r:id="rId8"/>
    <p:sldId id="26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931D47D-8808-F205-2E88-CA13F0C86AEE}" v="4" dt="2025-04-23T07:14:40.299"/>
    <p1510:client id="{A33E1090-CABC-4B41-9787-E46264049E3E}" v="2" dt="2025-04-23T14:05:31.023"/>
    <p1510:client id="{BCFD5522-8EBA-8EED-48BB-A4FC0908DDC8}" v="35" dt="2025-04-23T13:10:38.954"/>
    <p1510:client id="{C85120EB-04AC-9769-DE85-E54480F6C51C}" v="30" dt="2025-04-23T07:04:59.05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8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0984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3999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19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0088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140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1317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7808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8207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3601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5168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8376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</a:t>
            </a:r>
          </a:p>
          <a:p>
            <a:pPr lvl="6"/>
            <a:r>
              <a:rPr lang="en-US"/>
              <a:t>Seve</a:t>
            </a:r>
          </a:p>
          <a:p>
            <a:pPr lvl="7"/>
            <a:r>
              <a:rPr lang="en-US"/>
              <a:t>Eight</a:t>
            </a:r>
          </a:p>
          <a:p>
            <a:pPr lvl="8"/>
            <a:r>
              <a:rPr lang="en-US"/>
              <a:t>nine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4272360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94670-CA18-AA42-1BD8-DE4758E686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30127" y="886207"/>
            <a:ext cx="14412533" cy="1475013"/>
          </a:xfrm>
        </p:spPr>
        <p:txBody>
          <a:bodyPr/>
          <a:lstStyle/>
          <a:p>
            <a:r>
              <a:rPr lang="en-US" b="1" dirty="0"/>
              <a:t>Monitor za </a:t>
            </a:r>
            <a:r>
              <a:rPr lang="en-US" b="1" dirty="0" err="1"/>
              <a:t>bebe</a:t>
            </a:r>
            <a:endParaRPr lang="en-US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7C191B-3E81-BA0D-FE27-B80EDE6E76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12114" y="2361220"/>
            <a:ext cx="4193489" cy="1067780"/>
          </a:xfrm>
        </p:spPr>
        <p:txBody>
          <a:bodyPr>
            <a:normAutofit/>
          </a:bodyPr>
          <a:lstStyle/>
          <a:p>
            <a:r>
              <a:rPr lang="en-US"/>
              <a:t>RAZVOJ UGRADBENIH SUSTAVA</a:t>
            </a:r>
          </a:p>
          <a:p>
            <a:r>
              <a:rPr lang="en-US" b="1" dirty="0"/>
              <a:t>KARLO CVITAK</a:t>
            </a:r>
          </a:p>
        </p:txBody>
      </p:sp>
    </p:spTree>
    <p:extLst>
      <p:ext uri="{BB962C8B-B14F-4D97-AF65-F5344CB8AC3E}">
        <p14:creationId xmlns:p14="http://schemas.microsoft.com/office/powerpoint/2010/main" val="32543432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567CDC-C996-6391-DC68-B36247D022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B4426-975C-BD3D-2EB2-ED56CE1CB3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KLJUČNE </a:t>
            </a:r>
            <a:r>
              <a:rPr lang="en-US" dirty="0"/>
              <a:t>FUNKCIONALNOSTI</a:t>
            </a:r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230AFC-3331-40BC-B91C-748DA5DA2FA1}"/>
              </a:ext>
            </a:extLst>
          </p:cNvPr>
          <p:cNvSpPr txBox="1"/>
          <p:nvPr/>
        </p:nvSpPr>
        <p:spPr>
          <a:xfrm>
            <a:off x="581192" y="2463601"/>
            <a:ext cx="10507222" cy="367440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err="1"/>
              <a:t>Praćenje</a:t>
            </a:r>
            <a:r>
              <a:rPr lang="en-US" sz="2400"/>
              <a:t> temperature </a:t>
            </a:r>
            <a:r>
              <a:rPr lang="en-US" sz="2400" err="1"/>
              <a:t>i</a:t>
            </a:r>
            <a:r>
              <a:rPr lang="en-US" sz="2400"/>
              <a:t> </a:t>
            </a:r>
            <a:r>
              <a:rPr lang="en-US" sz="2400" err="1"/>
              <a:t>vlage</a:t>
            </a:r>
            <a:r>
              <a:rPr lang="en-US" sz="2400"/>
              <a:t> </a:t>
            </a:r>
            <a:r>
              <a:rPr lang="en-US" sz="2400" err="1"/>
              <a:t>zraka</a:t>
            </a:r>
            <a:r>
              <a:rPr lang="en-US" sz="2400"/>
              <a:t> u </a:t>
            </a:r>
            <a:r>
              <a:rPr lang="en-US" sz="2400" err="1"/>
              <a:t>stvarnom</a:t>
            </a:r>
            <a:r>
              <a:rPr lang="en-US" sz="2400"/>
              <a:t> </a:t>
            </a:r>
            <a:r>
              <a:rPr lang="en-US" sz="2400" err="1"/>
              <a:t>vremenu</a:t>
            </a:r>
            <a:endParaRPr lang="en-US" sz="240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err="1"/>
              <a:t>Detekcija</a:t>
            </a:r>
            <a:r>
              <a:rPr lang="en-US" sz="2400"/>
              <a:t> </a:t>
            </a:r>
            <a:r>
              <a:rPr lang="en-US" sz="2400" err="1"/>
              <a:t>plača</a:t>
            </a:r>
            <a:endParaRPr lang="en-US" sz="240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Slanje</a:t>
            </a:r>
            <a:r>
              <a:rPr lang="en-US" sz="2400"/>
              <a:t> </a:t>
            </a:r>
            <a:r>
              <a:rPr lang="en-US" sz="2400" err="1"/>
              <a:t>upozorenja</a:t>
            </a:r>
            <a:r>
              <a:rPr lang="en-US" sz="2400"/>
              <a:t> </a:t>
            </a:r>
            <a:r>
              <a:rPr lang="en-US" sz="2400" err="1"/>
              <a:t>putem</a:t>
            </a:r>
            <a:r>
              <a:rPr lang="en-US" sz="2400"/>
              <a:t> Discord </a:t>
            </a:r>
            <a:r>
              <a:rPr lang="en-US" sz="2400" err="1"/>
              <a:t>platforme</a:t>
            </a:r>
            <a:r>
              <a:rPr lang="en-US" sz="2400"/>
              <a:t> – </a:t>
            </a:r>
            <a:r>
              <a:rPr lang="en-US" sz="2400" b="1" err="1"/>
              <a:t>namijenjen</a:t>
            </a:r>
            <a:r>
              <a:rPr lang="en-US" sz="2400" b="1" dirty="0"/>
              <a:t> za </a:t>
            </a:r>
            <a:r>
              <a:rPr lang="en-US" sz="2400" b="1" err="1"/>
              <a:t>gamere</a:t>
            </a:r>
            <a:r>
              <a:rPr lang="en-US" sz="2400" b="1" dirty="0"/>
              <a:t> (</a:t>
            </a:r>
            <a:r>
              <a:rPr lang="en-US" sz="2400" b="1" err="1">
                <a:solidFill>
                  <a:srgbClr val="00B050"/>
                </a:solidFill>
              </a:rPr>
              <a:t>tržište</a:t>
            </a:r>
            <a:r>
              <a:rPr lang="en-US" sz="2400" b="1" dirty="0">
                <a:solidFill>
                  <a:srgbClr val="00B050"/>
                </a:solidFill>
              </a:rPr>
              <a:t> </a:t>
            </a:r>
            <a:r>
              <a:rPr lang="en-US" sz="2400" b="1" err="1">
                <a:solidFill>
                  <a:srgbClr val="00B050"/>
                </a:solidFill>
              </a:rPr>
              <a:t>koje</a:t>
            </a:r>
            <a:r>
              <a:rPr lang="en-US" sz="2400" b="1" dirty="0">
                <a:solidFill>
                  <a:srgbClr val="00B050"/>
                </a:solidFill>
              </a:rPr>
              <a:t> vole </a:t>
            </a:r>
            <a:r>
              <a:rPr lang="en-US" sz="2400" b="1" err="1">
                <a:solidFill>
                  <a:srgbClr val="00B050"/>
                </a:solidFill>
              </a:rPr>
              <a:t>trošit</a:t>
            </a:r>
            <a:r>
              <a:rPr lang="en-US" sz="2400" b="1" dirty="0">
                <a:solidFill>
                  <a:srgbClr val="00B050"/>
                </a:solidFill>
              </a:rPr>
              <a:t>!</a:t>
            </a:r>
            <a:r>
              <a:rPr lang="en-US" sz="2400" b="1" dirty="0"/>
              <a:t>)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err="1"/>
              <a:t>Energetski</a:t>
            </a:r>
            <a:r>
              <a:rPr lang="en-US" sz="2400"/>
              <a:t> </a:t>
            </a:r>
            <a:r>
              <a:rPr lang="en-US" sz="2400" err="1"/>
              <a:t>učinkovit</a:t>
            </a:r>
            <a:r>
              <a:rPr lang="en-US" sz="2400"/>
              <a:t> </a:t>
            </a:r>
            <a:r>
              <a:rPr lang="en-US" sz="2400" err="1"/>
              <a:t>dizajn</a:t>
            </a:r>
            <a:r>
              <a:rPr lang="en-US" sz="2400"/>
              <a:t> s </a:t>
            </a:r>
            <a:r>
              <a:rPr lang="en-US" sz="2400" err="1"/>
              <a:t>implementacijom</a:t>
            </a:r>
            <a:r>
              <a:rPr lang="en-US" sz="2400"/>
              <a:t> sleep </a:t>
            </a:r>
            <a:r>
              <a:rPr lang="en-US" sz="2400" err="1"/>
              <a:t>moda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8147412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BDC128-FE8B-2F11-081A-D6008270E8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AB7A4-A41F-FBCB-B905-184ADCB82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komponente</a:t>
            </a:r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94F7B07-CEB8-1D0E-A242-E0B585D9B374}"/>
              </a:ext>
            </a:extLst>
          </p:cNvPr>
          <p:cNvSpPr txBox="1"/>
          <p:nvPr/>
        </p:nvSpPr>
        <p:spPr>
          <a:xfrm>
            <a:off x="160760" y="2512665"/>
            <a:ext cx="7041221" cy="367440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/>
              <a:t>ESP32 </a:t>
            </a:r>
            <a:r>
              <a:rPr lang="en-US" sz="2400" err="1"/>
              <a:t>mikrokontroler</a:t>
            </a:r>
            <a:endParaRPr lang="en-US" sz="2400" dirty="0" err="1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/>
              <a:t>DHT22 </a:t>
            </a:r>
            <a:r>
              <a:rPr lang="en-US" sz="2400" err="1"/>
              <a:t>senzor</a:t>
            </a:r>
            <a:r>
              <a:rPr lang="en-US" sz="2400"/>
              <a:t> - </a:t>
            </a:r>
            <a:r>
              <a:rPr lang="en-US" sz="2400" err="1"/>
              <a:t>mjerenje</a:t>
            </a:r>
            <a:r>
              <a:rPr lang="en-US" sz="2400"/>
              <a:t> temperature </a:t>
            </a:r>
            <a:r>
              <a:rPr lang="en-US" sz="2400" err="1"/>
              <a:t>i</a:t>
            </a:r>
            <a:r>
              <a:rPr lang="en-US" sz="2400"/>
              <a:t> </a:t>
            </a:r>
            <a:r>
              <a:rPr lang="en-US" sz="2400" err="1"/>
              <a:t>vlažnosti</a:t>
            </a:r>
            <a:endParaRPr lang="en-US" sz="240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err="1"/>
              <a:t>Zvučni</a:t>
            </a:r>
            <a:r>
              <a:rPr lang="en-US" sz="2400"/>
              <a:t> </a:t>
            </a:r>
            <a:r>
              <a:rPr lang="en-US" sz="2400" err="1"/>
              <a:t>senzor</a:t>
            </a:r>
            <a:r>
              <a:rPr lang="en-US" sz="2400"/>
              <a:t> - </a:t>
            </a:r>
            <a:r>
              <a:rPr lang="en-US" sz="2400" err="1"/>
              <a:t>detekcija</a:t>
            </a:r>
            <a:r>
              <a:rPr lang="en-US" sz="2400"/>
              <a:t> </a:t>
            </a:r>
            <a:r>
              <a:rPr lang="en-US" sz="2400" err="1"/>
              <a:t>plača</a:t>
            </a:r>
            <a:r>
              <a:rPr lang="en-US" sz="2400"/>
              <a:t> </a:t>
            </a:r>
            <a:r>
              <a:rPr lang="en-US" sz="2400" err="1"/>
              <a:t>i</a:t>
            </a:r>
            <a:r>
              <a:rPr lang="en-US" sz="2400"/>
              <a:t> buke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/>
              <a:t>I2C OLED </a:t>
            </a:r>
            <a:r>
              <a:rPr lang="en-US" sz="2400" err="1"/>
              <a:t>zaslon</a:t>
            </a:r>
            <a:r>
              <a:rPr lang="en-US" sz="2400"/>
              <a:t> - </a:t>
            </a:r>
            <a:r>
              <a:rPr lang="en-US" sz="2400" err="1"/>
              <a:t>prikaz</a:t>
            </a:r>
            <a:r>
              <a:rPr lang="en-US" sz="2400"/>
              <a:t> </a:t>
            </a:r>
            <a:r>
              <a:rPr lang="en-US" sz="2400" err="1"/>
              <a:t>trenutnih</a:t>
            </a:r>
            <a:r>
              <a:rPr lang="en-US" sz="2400"/>
              <a:t> </a:t>
            </a:r>
            <a:r>
              <a:rPr lang="en-US" sz="2400" err="1"/>
              <a:t>vrijednosti</a:t>
            </a:r>
            <a:r>
              <a:rPr lang="en-US" sz="2400"/>
              <a:t> </a:t>
            </a:r>
            <a:r>
              <a:rPr lang="en-US" sz="2400" err="1"/>
              <a:t>parametara</a:t>
            </a:r>
            <a:endParaRPr lang="en-US" sz="240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3FBF09E-C117-ED89-5815-0DCA148A6D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1221" y="2257831"/>
            <a:ext cx="4990019" cy="4184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3508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A37FF1-E9D4-9F46-54F1-C249A672F7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5A567-96F0-1829-332F-7BD9063E09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Softverska</a:t>
            </a:r>
            <a:r>
              <a:rPr lang="en-US"/>
              <a:t> </a:t>
            </a:r>
            <a:r>
              <a:rPr lang="en-US" err="1"/>
              <a:t>arhitektura</a:t>
            </a:r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D46305-2515-E81D-1F16-92B571FDC35A}"/>
              </a:ext>
            </a:extLst>
          </p:cNvPr>
          <p:cNvSpPr txBox="1"/>
          <p:nvPr/>
        </p:nvSpPr>
        <p:spPr>
          <a:xfrm>
            <a:off x="581192" y="2481440"/>
            <a:ext cx="10395122" cy="36744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/>
              <a:t>Modul za </a:t>
            </a:r>
            <a:r>
              <a:rPr lang="en-US" sz="2400" err="1"/>
              <a:t>senzore</a:t>
            </a:r>
            <a:r>
              <a:rPr lang="en-US" sz="2400"/>
              <a:t> (</a:t>
            </a:r>
            <a:r>
              <a:rPr lang="en-US" sz="2400" err="1"/>
              <a:t>očitavanje</a:t>
            </a:r>
            <a:r>
              <a:rPr lang="en-US" sz="2400"/>
              <a:t> temperature, </a:t>
            </a:r>
            <a:r>
              <a:rPr lang="en-US" sz="2400" err="1"/>
              <a:t>vlažnosti</a:t>
            </a:r>
            <a:r>
              <a:rPr lang="en-US" sz="2400"/>
              <a:t> </a:t>
            </a:r>
            <a:r>
              <a:rPr lang="en-US" sz="2400" err="1"/>
              <a:t>i</a:t>
            </a:r>
            <a:r>
              <a:rPr lang="en-US" sz="2400"/>
              <a:t> </a:t>
            </a:r>
            <a:r>
              <a:rPr lang="en-US" sz="2400" err="1"/>
              <a:t>zvuka</a:t>
            </a:r>
            <a:r>
              <a:rPr lang="en-US" sz="2400"/>
              <a:t>) 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/>
              <a:t>Modul za </a:t>
            </a:r>
            <a:r>
              <a:rPr lang="en-US" sz="2400" err="1"/>
              <a:t>WiFi</a:t>
            </a:r>
            <a:r>
              <a:rPr lang="en-US" sz="2400"/>
              <a:t> </a:t>
            </a:r>
            <a:r>
              <a:rPr lang="en-US" sz="2400" err="1"/>
              <a:t>povezivanje</a:t>
            </a:r>
            <a:r>
              <a:rPr lang="en-US" sz="2400"/>
              <a:t> </a:t>
            </a:r>
            <a:r>
              <a:rPr lang="en-US" sz="2400" err="1"/>
              <a:t>i</a:t>
            </a:r>
            <a:r>
              <a:rPr lang="en-US" sz="2400"/>
              <a:t> </a:t>
            </a:r>
            <a:r>
              <a:rPr lang="en-US" sz="2400" err="1"/>
              <a:t>mrežnu</a:t>
            </a:r>
            <a:r>
              <a:rPr lang="en-US" sz="2400"/>
              <a:t> </a:t>
            </a:r>
            <a:r>
              <a:rPr lang="en-US" sz="2400" err="1"/>
              <a:t>komunikaciju</a:t>
            </a:r>
            <a:endParaRPr lang="en-US" sz="2400"/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/>
              <a:t>Modul za </a:t>
            </a:r>
            <a:r>
              <a:rPr lang="en-US" sz="2400" err="1"/>
              <a:t>upravljanje</a:t>
            </a:r>
            <a:r>
              <a:rPr lang="en-US" sz="2400"/>
              <a:t> sleep </a:t>
            </a:r>
            <a:r>
              <a:rPr lang="en-US" sz="2400" err="1"/>
              <a:t>modom</a:t>
            </a:r>
            <a:r>
              <a:rPr lang="en-US" sz="2400"/>
              <a:t> </a:t>
            </a:r>
            <a:r>
              <a:rPr lang="en-US" sz="2400" err="1"/>
              <a:t>i</a:t>
            </a:r>
            <a:r>
              <a:rPr lang="en-US" sz="2400"/>
              <a:t> </a:t>
            </a:r>
            <a:r>
              <a:rPr lang="en-US" sz="2400" err="1"/>
              <a:t>štednju</a:t>
            </a:r>
            <a:r>
              <a:rPr lang="en-US" sz="2400"/>
              <a:t> </a:t>
            </a:r>
            <a:r>
              <a:rPr lang="en-US" sz="2400" err="1"/>
              <a:t>energije</a:t>
            </a:r>
            <a:r>
              <a:rPr lang="en-US" sz="2400"/>
              <a:t> 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/>
              <a:t>Modul za </a:t>
            </a:r>
            <a:r>
              <a:rPr lang="en-US" sz="2400" err="1"/>
              <a:t>upravljanje</a:t>
            </a:r>
            <a:r>
              <a:rPr lang="en-US" sz="2400"/>
              <a:t> </a:t>
            </a:r>
            <a:r>
              <a:rPr lang="en-US" sz="2400" err="1"/>
              <a:t>upozorenjima</a:t>
            </a:r>
            <a:r>
              <a:rPr lang="en-US" sz="2400"/>
              <a:t> </a:t>
            </a:r>
            <a:r>
              <a:rPr lang="en-US" sz="2400" err="1"/>
              <a:t>i</a:t>
            </a:r>
            <a:r>
              <a:rPr lang="en-US" sz="2400"/>
              <a:t> Discord </a:t>
            </a:r>
            <a:r>
              <a:rPr lang="en-US" sz="2400" err="1"/>
              <a:t>integraciju</a:t>
            </a:r>
            <a:r>
              <a:rPr lang="en-US" sz="2400"/>
              <a:t> 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/>
              <a:t>Modul za OLED </a:t>
            </a:r>
            <a:r>
              <a:rPr lang="en-US" sz="2400" err="1"/>
              <a:t>prikaz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5441588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61729A-7837-B7A2-66F2-2619A98E90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F0D24-C891-465E-2FB2-84726D42A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Energetska</a:t>
            </a:r>
            <a:r>
              <a:rPr lang="en-US"/>
              <a:t> </a:t>
            </a:r>
            <a:r>
              <a:rPr lang="en-US" err="1"/>
              <a:t>učinkovitost</a:t>
            </a:r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E7EF8F-7ABF-227E-0615-667736ED9DDD}"/>
              </a:ext>
            </a:extLst>
          </p:cNvPr>
          <p:cNvSpPr txBox="1"/>
          <p:nvPr/>
        </p:nvSpPr>
        <p:spPr>
          <a:xfrm>
            <a:off x="581192" y="2481440"/>
            <a:ext cx="10395122" cy="29357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/>
              <a:t>Deep sleep </a:t>
            </a:r>
            <a:r>
              <a:rPr lang="en-US" sz="2400" err="1"/>
              <a:t>nakon</a:t>
            </a:r>
            <a:r>
              <a:rPr lang="en-US" sz="2400"/>
              <a:t> 3 </a:t>
            </a:r>
            <a:r>
              <a:rPr lang="en-US" sz="2400" err="1"/>
              <a:t>uzastopna</a:t>
            </a:r>
            <a:r>
              <a:rPr lang="en-US" sz="2400"/>
              <a:t> </a:t>
            </a:r>
            <a:r>
              <a:rPr lang="en-US" sz="2400" err="1"/>
              <a:t>normalna</a:t>
            </a:r>
            <a:r>
              <a:rPr lang="en-US" sz="2400"/>
              <a:t> </a:t>
            </a:r>
            <a:r>
              <a:rPr lang="en-US" sz="2400" err="1"/>
              <a:t>očitanja</a:t>
            </a:r>
            <a:endParaRPr lang="en-US" sz="2400"/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/>
              <a:t> 5 </a:t>
            </a:r>
            <a:r>
              <a:rPr lang="en-US" sz="2400" err="1"/>
              <a:t>minuta</a:t>
            </a:r>
            <a:r>
              <a:rPr lang="en-US" sz="2400"/>
              <a:t> </a:t>
            </a:r>
            <a:r>
              <a:rPr lang="en-US" sz="2400" err="1"/>
              <a:t>spavanja</a:t>
            </a:r>
            <a:r>
              <a:rPr lang="en-US" sz="2400"/>
              <a:t> u </a:t>
            </a:r>
            <a:r>
              <a:rPr lang="en-US" sz="2400" err="1"/>
              <a:t>normalnom</a:t>
            </a:r>
            <a:r>
              <a:rPr lang="en-US" sz="2400"/>
              <a:t> </a:t>
            </a:r>
            <a:r>
              <a:rPr lang="en-US" sz="2400" err="1"/>
              <a:t>režimu</a:t>
            </a:r>
            <a:r>
              <a:rPr lang="en-US" sz="2400"/>
              <a:t> </a:t>
            </a:r>
            <a:r>
              <a:rPr lang="en-US" sz="2400" err="1"/>
              <a:t>rada</a:t>
            </a:r>
            <a:r>
              <a:rPr lang="en-US" sz="2400"/>
              <a:t> 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/>
              <a:t>10 </a:t>
            </a:r>
            <a:r>
              <a:rPr lang="en-US" sz="2400" err="1"/>
              <a:t>sekundi</a:t>
            </a:r>
            <a:r>
              <a:rPr lang="en-US" sz="2400"/>
              <a:t> </a:t>
            </a:r>
            <a:r>
              <a:rPr lang="en-US" sz="2400" err="1"/>
              <a:t>spavanja</a:t>
            </a:r>
            <a:r>
              <a:rPr lang="en-US" sz="2400"/>
              <a:t> </a:t>
            </a:r>
            <a:r>
              <a:rPr lang="en-US" sz="2400" err="1"/>
              <a:t>kada</a:t>
            </a:r>
            <a:r>
              <a:rPr lang="en-US" sz="2400"/>
              <a:t> </a:t>
            </a:r>
            <a:r>
              <a:rPr lang="en-US" sz="2400" err="1"/>
              <a:t>su</a:t>
            </a:r>
            <a:r>
              <a:rPr lang="en-US" sz="2400"/>
              <a:t> </a:t>
            </a:r>
            <a:r>
              <a:rPr lang="en-US" sz="2400" err="1"/>
              <a:t>parametri</a:t>
            </a:r>
            <a:r>
              <a:rPr lang="en-US" sz="2400"/>
              <a:t> </a:t>
            </a:r>
            <a:r>
              <a:rPr lang="en-US" sz="2400" err="1"/>
              <a:t>izvan</a:t>
            </a:r>
            <a:r>
              <a:rPr lang="en-US" sz="2400"/>
              <a:t> </a:t>
            </a:r>
            <a:r>
              <a:rPr lang="en-US" sz="2400" err="1"/>
              <a:t>granica</a:t>
            </a:r>
            <a:r>
              <a:rPr lang="en-US" sz="2400"/>
              <a:t> 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err="1"/>
              <a:t>Buđenje</a:t>
            </a:r>
            <a:r>
              <a:rPr lang="en-US" sz="2400"/>
              <a:t> </a:t>
            </a:r>
            <a:r>
              <a:rPr lang="en-US" sz="2400" err="1"/>
              <a:t>pri</a:t>
            </a:r>
            <a:r>
              <a:rPr lang="en-US" sz="2400"/>
              <a:t> </a:t>
            </a:r>
            <a:r>
              <a:rPr lang="en-US" sz="2400" err="1"/>
              <a:t>detekciji</a:t>
            </a:r>
            <a:r>
              <a:rPr lang="en-US" sz="2400"/>
              <a:t> </a:t>
            </a:r>
            <a:r>
              <a:rPr lang="en-US" sz="2400" err="1"/>
              <a:t>značajnih</a:t>
            </a:r>
            <a:r>
              <a:rPr lang="en-US" sz="2400"/>
              <a:t> </a:t>
            </a:r>
            <a:r>
              <a:rPr lang="en-US" sz="2400" err="1"/>
              <a:t>promjena</a:t>
            </a:r>
            <a:r>
              <a:rPr lang="en-US" sz="2400"/>
              <a:t> </a:t>
            </a:r>
            <a:r>
              <a:rPr lang="en-US" sz="2400" err="1"/>
              <a:t>vrijednosti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36042309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E26CE-86F9-5309-D38D-7B61B918E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Discord </a:t>
            </a:r>
            <a:r>
              <a:rPr lang="en-US" err="1"/>
              <a:t>notifikacije</a:t>
            </a:r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652CFE-5349-89EB-57A4-6095C3C676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5786" y="2152941"/>
            <a:ext cx="7391400" cy="408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6856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CEBA78-1583-713E-2D62-EF84A4F0AB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E7A01-C847-6EEC-58B7-6E26116A3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OLED PRIKAZ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32F5F27-29FD-540A-5B44-0C36E50560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3876" y="2333436"/>
            <a:ext cx="3949529" cy="3414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21194DC-32DB-B59B-FB98-12F9E651E3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215498"/>
            <a:ext cx="4085968" cy="3531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7247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DEEDAB-DC21-7051-80DB-172FEE9251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8BF46A-2519-CCB3-58B0-B780C9DEC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</a:t>
            </a:r>
          </a:p>
        </p:txBody>
      </p:sp>
      <p:pic>
        <p:nvPicPr>
          <p:cNvPr id="3" name="Screenshare - 2025-04-23 8_57_43 AM">
            <a:hlinkClick r:id="" action="ppaction://media"/>
            <a:extLst>
              <a:ext uri="{FF2B5EF4-FFF2-40B4-BE49-F238E27FC236}">
                <a16:creationId xmlns:a16="http://schemas.microsoft.com/office/drawing/2014/main" id="{B6CE1FDC-35E7-F150-B5CF-9BB006604EC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19526" y="1899976"/>
            <a:ext cx="8352948" cy="4698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150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3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142</Words>
  <Application>Microsoft Office PowerPoint</Application>
  <PresentationFormat>Widescreen</PresentationFormat>
  <Paragraphs>27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Gill Sans MT</vt:lpstr>
      <vt:lpstr>Wingdings 2</vt:lpstr>
      <vt:lpstr>Dividend</vt:lpstr>
      <vt:lpstr>Monitor za bebe</vt:lpstr>
      <vt:lpstr>KLJUČNE FUNKCIONALNOSTI</vt:lpstr>
      <vt:lpstr>komponente</vt:lpstr>
      <vt:lpstr>Softverska arhitektura</vt:lpstr>
      <vt:lpstr>Energetska učinkovitost</vt:lpstr>
      <vt:lpstr>Discord notifikacije</vt:lpstr>
      <vt:lpstr>OLED PRIKAZ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Karlo Cvitak</dc:creator>
  <cp:lastModifiedBy>Karlo Cvitak</cp:lastModifiedBy>
  <cp:revision>1</cp:revision>
  <dcterms:created xsi:type="dcterms:W3CDTF">2025-04-23T07:02:33Z</dcterms:created>
  <dcterms:modified xsi:type="dcterms:W3CDTF">2025-04-23T14:05:31Z</dcterms:modified>
</cp:coreProperties>
</file>